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825A5-99F0-4804-90E0-0B1AB688FD09}" type="datetimeFigureOut">
              <a:rPr lang="en-US" smtClean="0"/>
              <a:t>10/20/2011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08FCA-B855-418C-B041-C35DFC96FE4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7200" y="-228600"/>
            <a:ext cx="100584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PacifiCorp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p16264</dc:creator>
  <cp:lastModifiedBy>p16264</cp:lastModifiedBy>
  <cp:revision>1</cp:revision>
  <dcterms:created xsi:type="dcterms:W3CDTF">2011-10-20T14:24:12Z</dcterms:created>
  <dcterms:modified xsi:type="dcterms:W3CDTF">2011-10-20T14:24:29Z</dcterms:modified>
</cp:coreProperties>
</file>